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B256F8-311D-CFA9-CDB4-35FAFEBCF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809B41-3078-71EC-7A88-B64659D46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5EE9D5-C58D-B310-B42D-5AFDE984E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2D61-851B-4128-9C63-1894817E6C53}" type="datetimeFigureOut">
              <a:rPr lang="fr-CH" smtClean="0"/>
              <a:t>16.04.2024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37602F-5963-2636-1027-533741AD9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8ED049-C424-5F3A-626E-EBD1A5667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82D2-1130-48A4-BD7F-43B1F885EA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45528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A46789-9A1C-7ACA-6ECF-B72ECE78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B3CE53-8D09-7833-6797-8B9000A27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38F281-2E74-FF3C-EE05-F46BD60FC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2D61-851B-4128-9C63-1894817E6C53}" type="datetimeFigureOut">
              <a:rPr lang="fr-CH" smtClean="0"/>
              <a:t>16.04.2024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C95DC7-BAFF-5C9F-B292-AFC1CF687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B442E6-7AE7-AB3C-F9B2-C4333F848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82D2-1130-48A4-BD7F-43B1F885EA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39745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D76494A-A209-8391-2FE4-8C85EF300D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645D9A9-5815-1277-F867-C7F8D2CFA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9EB54F-15D7-9B44-936F-EB0A42D7A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2D61-851B-4128-9C63-1894817E6C53}" type="datetimeFigureOut">
              <a:rPr lang="fr-CH" smtClean="0"/>
              <a:t>16.04.2024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40BBBB-12FD-A6EF-BC68-B36FF0B7F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04BC40-4D80-4AC4-4AC4-D8FEDBC7A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82D2-1130-48A4-BD7F-43B1F885EA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0175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8C4A28-0ADD-53E5-DA52-C1FA35C82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0B9694-0D10-0937-3723-280626E41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17B585-0826-A629-B92A-E00DED52D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2D61-851B-4128-9C63-1894817E6C53}" type="datetimeFigureOut">
              <a:rPr lang="fr-CH" smtClean="0"/>
              <a:t>16.04.2024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5F1B8F-77C8-B811-A518-75D88FC54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16EFAD-CFC2-240B-A5EB-2441153B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82D2-1130-48A4-BD7F-43B1F885EA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8917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B0D562-3821-38F7-C1F3-6EF6742D3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80E6D4-C845-04B2-1CD9-D60884919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88AA1A-ED61-BE57-3C26-867643637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2D61-851B-4128-9C63-1894817E6C53}" type="datetimeFigureOut">
              <a:rPr lang="fr-CH" smtClean="0"/>
              <a:t>16.04.2024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26CDD0-253A-5288-95F0-FEED5001E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968E46-C8CD-9248-8F6A-E450655E0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82D2-1130-48A4-BD7F-43B1F885EA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9466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B0CC9E-7790-3CD6-E00A-0A720AFC3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A57B09-B3F5-AFE0-9237-C1A9209A1A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BC13BD-B9BE-AD95-5452-2F71D7ED7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51AB3C-B763-E9E4-FF43-E41AFACBB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2D61-851B-4128-9C63-1894817E6C53}" type="datetimeFigureOut">
              <a:rPr lang="fr-CH" smtClean="0"/>
              <a:t>16.04.2024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4F9CDF-48A6-3CAF-2B7C-25F33D3AB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AC21AF-78E6-6AB7-DFE9-6CF518996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82D2-1130-48A4-BD7F-43B1F885EA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7423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AEC45D-13FB-6CE1-B07F-6BD6D2F05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9299DC-7B8F-D2AC-1D95-B50DF37EC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3F6DE6E-FED8-9F07-10C1-DBACF2EA0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C935AD2-9E7C-6CFF-5625-60B589C740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E322820-40FD-021C-6AB0-0E4569A4BD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FA351C9-BCF2-4637-5A89-EC02B39A7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2D61-851B-4128-9C63-1894817E6C53}" type="datetimeFigureOut">
              <a:rPr lang="fr-CH" smtClean="0"/>
              <a:t>16.04.2024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589821D-00A2-CED1-0301-59B6FB100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F4183B7-C0C3-7C17-2827-47A37D68C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82D2-1130-48A4-BD7F-43B1F885EA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59484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5DF718-3857-0A98-44DF-DD4DD410D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037AD48-AFF6-E56B-1A0E-3FDE834D5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2D61-851B-4128-9C63-1894817E6C53}" type="datetimeFigureOut">
              <a:rPr lang="fr-CH" smtClean="0"/>
              <a:t>16.04.2024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94786D-9CFE-A60B-11C7-96D80114F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02B319D-C5C1-4651-8E59-9E67510BE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82D2-1130-48A4-BD7F-43B1F885EA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5466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660896A-0006-DEA2-75D6-4BFB2F5B9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2D61-851B-4128-9C63-1894817E6C53}" type="datetimeFigureOut">
              <a:rPr lang="fr-CH" smtClean="0"/>
              <a:t>16.04.2024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FA6FF6A-E09A-9271-0A9D-72151A57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F525A6F-1253-2597-38A3-FFE9EBF4E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82D2-1130-48A4-BD7F-43B1F885EA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4547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CCFAF1-B9C9-34FD-0712-1C1911689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18C2E6-89A2-2813-249B-8515AC3C2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7E3656-DDDB-B2CE-A72F-D5B941140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4998C-4FE9-71FB-5326-539BE6879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2D61-851B-4128-9C63-1894817E6C53}" type="datetimeFigureOut">
              <a:rPr lang="fr-CH" smtClean="0"/>
              <a:t>16.04.2024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E0A6E8-39A9-5743-BAA9-8A1583195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B2ECE4-E80B-2B27-46E3-C8B17E86F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82D2-1130-48A4-BD7F-43B1F885EA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826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6D1074-F308-7284-9C9C-9D2183BD7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5DD7A97-B424-627C-816D-76AB262235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D6FB45-ECF0-381B-FE55-92D0EE041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7A4606-A6C8-59D1-5944-333DA46EB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2D61-851B-4128-9C63-1894817E6C53}" type="datetimeFigureOut">
              <a:rPr lang="fr-CH" smtClean="0"/>
              <a:t>16.04.2024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C209B8-A37D-4477-7C11-6518E7713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CA90FD-6D85-D2CD-EA88-7713FF164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82D2-1130-48A4-BD7F-43B1F885EA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1271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326434B-092E-960B-5EBD-EB1C87FF9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A452AD-2FFE-3002-2AC6-E975A7DC8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E10C1B-4483-3A20-3B7F-9FABB2834E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4A2D61-851B-4128-9C63-1894817E6C53}" type="datetimeFigureOut">
              <a:rPr lang="fr-CH" smtClean="0"/>
              <a:t>16.04.2024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7CE87C-3A89-D137-2B20-98B41AEDDE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D7E4C2-6D3A-933C-4380-A1A578B0EC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6E82D2-1130-48A4-BD7F-43B1F885EA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8154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 descr="Ville avec un remplissage uni">
            <a:extLst>
              <a:ext uri="{FF2B5EF4-FFF2-40B4-BE49-F238E27FC236}">
                <a16:creationId xmlns:a16="http://schemas.microsoft.com/office/drawing/2014/main" id="{AC5EE9B3-D9CE-56B6-6467-EAACE718C4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40938" y="3580208"/>
            <a:ext cx="3020009" cy="302000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6B1A959-05A9-BB6A-65FD-6669D5BE18B7}"/>
              </a:ext>
            </a:extLst>
          </p:cNvPr>
          <p:cNvSpPr/>
          <p:nvPr/>
        </p:nvSpPr>
        <p:spPr>
          <a:xfrm>
            <a:off x="8558951" y="541176"/>
            <a:ext cx="2696547" cy="269654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Normes d’assurance qualité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24CF86-E219-F818-23E2-5DCF38AAEF75}"/>
              </a:ext>
            </a:extLst>
          </p:cNvPr>
          <p:cNvSpPr/>
          <p:nvPr/>
        </p:nvSpPr>
        <p:spPr>
          <a:xfrm>
            <a:off x="817048" y="541176"/>
            <a:ext cx="2696547" cy="269654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Dispositions légales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7105F1-A261-5021-8CE8-3F4A81D56BED}"/>
              </a:ext>
            </a:extLst>
          </p:cNvPr>
          <p:cNvSpPr/>
          <p:nvPr/>
        </p:nvSpPr>
        <p:spPr>
          <a:xfrm>
            <a:off x="4747726" y="541176"/>
            <a:ext cx="2696547" cy="269654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Lignes directrices de mon entreprise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72E0BD-6FC7-42F5-3911-1821388CABBA}"/>
              </a:ext>
            </a:extLst>
          </p:cNvPr>
          <p:cNvSpPr/>
          <p:nvPr/>
        </p:nvSpPr>
        <p:spPr>
          <a:xfrm>
            <a:off x="7590556" y="3727473"/>
            <a:ext cx="2696547" cy="269654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Démarche RSE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Développement durable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26FE0C-5E1E-EE57-9764-466C1E0191BE}"/>
              </a:ext>
            </a:extLst>
          </p:cNvPr>
          <p:cNvSpPr/>
          <p:nvPr/>
        </p:nvSpPr>
        <p:spPr>
          <a:xfrm>
            <a:off x="1414782" y="3727473"/>
            <a:ext cx="2696547" cy="269654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Règles tacites de l’entreprise (culture)</a:t>
            </a:r>
          </a:p>
        </p:txBody>
      </p:sp>
    </p:spTree>
    <p:extLst>
      <p:ext uri="{BB962C8B-B14F-4D97-AF65-F5344CB8AC3E}">
        <p14:creationId xmlns:p14="http://schemas.microsoft.com/office/powerpoint/2010/main" val="16817994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21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 Ramel</dc:creator>
  <cp:lastModifiedBy>Laetitia Ramel</cp:lastModifiedBy>
  <cp:revision>2</cp:revision>
  <dcterms:created xsi:type="dcterms:W3CDTF">2024-04-08T07:04:36Z</dcterms:created>
  <dcterms:modified xsi:type="dcterms:W3CDTF">2024-04-16T07:29:25Z</dcterms:modified>
</cp:coreProperties>
</file>